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17" r:id="rId5"/>
    <p:sldId id="418" r:id="rId6"/>
    <p:sldId id="371" r:id="rId7"/>
    <p:sldId id="414" r:id="rId8"/>
    <p:sldId id="416" r:id="rId9"/>
  </p:sldIdLst>
  <p:sldSz cx="1219009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681A3"/>
    <a:srgbClr val="4680A3"/>
    <a:srgbClr val="F4F4F5"/>
    <a:srgbClr val="2982A2"/>
    <a:srgbClr val="F05425"/>
    <a:srgbClr val="FE750E"/>
    <a:srgbClr val="9BBB59"/>
    <a:srgbClr val="36B2E6"/>
    <a:srgbClr val="FF00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4" y="186"/>
      </p:cViewPr>
      <p:guideLst>
        <p:guide orient="horz" pos="2243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5BB-9AFE-46B2-B9E4-61E598DA6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 165"/>
          <p:cNvSpPr/>
          <p:nvPr userDrawn="1"/>
        </p:nvSpPr>
        <p:spPr>
          <a:xfrm>
            <a:off x="-48895" y="367030"/>
            <a:ext cx="12287885" cy="30962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079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 165"/>
          <p:cNvSpPr/>
          <p:nvPr userDrawn="1"/>
        </p:nvSpPr>
        <p:spPr>
          <a:xfrm>
            <a:off x="0" y="-27940"/>
            <a:ext cx="12251690" cy="79248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底图"/>
          <p:cNvGrpSpPr/>
          <p:nvPr/>
        </p:nvGrpSpPr>
        <p:grpSpPr>
          <a:xfrm>
            <a:off x="1" y="5409217"/>
            <a:ext cx="12190413" cy="1462483"/>
            <a:chOff x="0" y="4056912"/>
            <a:chExt cx="9144000" cy="1096862"/>
          </a:xfrm>
        </p:grpSpPr>
        <p:sp>
          <p:nvSpPr>
            <p:cNvPr id="20" name="任意多边形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 dirty="0">
                <a:latin typeface="宋体" panose="02010600030101010101" pitchFamily="2" charset="-122"/>
              </a:endParaRPr>
            </a:p>
          </p:txBody>
        </p:sp>
        <p:sp>
          <p:nvSpPr>
            <p:cNvPr id="21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sz="18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563" y="1932519"/>
            <a:ext cx="9142810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28563" y="4084265"/>
            <a:ext cx="9142810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编辑母版文本样式</a:t>
            </a:r>
            <a:endParaRPr lang="zh-CN" alt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8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底图"/>
          <p:cNvGrpSpPr/>
          <p:nvPr/>
        </p:nvGrpSpPr>
        <p:grpSpPr>
          <a:xfrm>
            <a:off x="1" y="5409217"/>
            <a:ext cx="12190413" cy="1462483"/>
            <a:chOff x="0" y="4056912"/>
            <a:chExt cx="9144000" cy="1096862"/>
          </a:xfrm>
        </p:grpSpPr>
        <p:sp>
          <p:nvSpPr>
            <p:cNvPr id="21" name="任意多边形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sz="1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9042" y="152400"/>
            <a:ext cx="975233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042" y="1600200"/>
            <a:ext cx="975233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56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755650" indent="-304800" algn="l" defTabSz="1218565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20650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5798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10883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5968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117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202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87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59195" y="1079500"/>
            <a:ext cx="514413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教师资格证</a:t>
            </a:r>
            <a:endParaRPr lang="zh-CN" altLang="en-US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en-US" altLang="zh-CN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</a:t>
            </a:r>
            <a:r>
              <a:rPr lang="zh-CN" altLang="en-US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网办流程</a:t>
            </a:r>
            <a:endParaRPr lang="zh-CN" altLang="en-US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" name="图片 1" descr="3221f9407bf3d4c1407237625b3e2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646430"/>
            <a:ext cx="3542030" cy="592391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673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/>
            <a:r>
              <a:rPr lang="en-US" b="1" dirty="0">
                <a:solidFill>
                  <a:srgbClr val="FFFFFF"/>
                </a:solidFill>
                <a:latin typeface="微软雅黑" panose="020B0503020204020204" pitchFamily="34" charset="-122"/>
                <a:sym typeface="+mn-ea"/>
              </a:rPr>
              <a:t>2</a:t>
            </a:r>
            <a:endParaRPr lang="en-US" altLang="en-US" b="1" dirty="0">
              <a:solidFill>
                <a:srgbClr val="FFFFFF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5" y="1360805"/>
            <a:ext cx="4156075" cy="457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" y="1628775"/>
            <a:ext cx="3893820" cy="4104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35855" y="1701165"/>
            <a:ext cx="3193415" cy="3691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730" y="1651000"/>
            <a:ext cx="3465830" cy="425513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055" y="1701800"/>
            <a:ext cx="3943985" cy="42316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0500" y="914400"/>
            <a:ext cx="11134090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访问山西政务服务网，网址：http://www.sxzwfw.gov.cn/icity/public/index?record=istrue</a:t>
            </a:r>
            <a:endParaRPr lang="zh-CN" sz="14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7145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进入后选择“登录”—点击短信—输入手机号、验证码后，直接登录（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登录后，直接在线办理；如登录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不上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，选择个人注册</a:t>
            </a:r>
            <a:r>
              <a:rPr lang="zh-CN" altLang="en-US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4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2"/>
          <p:cNvSpPr txBox="1"/>
          <p:nvPr/>
        </p:nvSpPr>
        <p:spPr>
          <a:xfrm>
            <a:off x="1634490" y="200025"/>
            <a:ext cx="5445760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（个人注册流程）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890" y="935990"/>
            <a:ext cx="3358515" cy="1954890"/>
            <a:chOff x="803786" y="1959667"/>
            <a:chExt cx="4477634" cy="2321424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819024" y="2529410"/>
              <a:ext cx="4446840" cy="175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l" defTabSz="1218565" fontAlgn="auto">
                <a:lnSpc>
                  <a:spcPct val="8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访问山西政务服务网，在浏览器中打开网址：http://www.sxzwfw.gov.cn/icity/public/index?record=istrue</a:t>
              </a:r>
              <a:endPara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8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切换所在区域，点击右上角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个人注册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8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准确填写基本信息，点击“注册”。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注：如已注册，可直接进入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个人登录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382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个人注册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976721"/>
              <a:ext cx="436243" cy="437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606099" y="936214"/>
            <a:ext cx="3358786" cy="1237660"/>
            <a:chOff x="803425" y="1959667"/>
            <a:chExt cx="4477995" cy="1650160"/>
          </a:xfrm>
        </p:grpSpPr>
        <p:sp>
          <p:nvSpPr>
            <p:cNvPr id="10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11" name="Rectangle 31@|1FFC:16777215|FBC:16777215|LFC:16777215|LBC:16777215"/>
            <p:cNvSpPr/>
            <p:nvPr/>
          </p:nvSpPr>
          <p:spPr>
            <a:xfrm>
              <a:off x="803425" y="3103537"/>
              <a:ext cx="3876066" cy="5062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1450" indent="-171450" algn="l" defTabSz="1218565" fontAlgn="auto">
                <a:lnSpc>
                  <a:spcPct val="134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任意选择一种方式实现实名认证</a:t>
              </a: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实名认证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3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976721"/>
              <a:ext cx="436243" cy="491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8519240" y="936214"/>
            <a:ext cx="3358515" cy="1237669"/>
            <a:chOff x="803786" y="1959667"/>
            <a:chExt cx="4477634" cy="1650146"/>
          </a:xfrm>
        </p:grpSpPr>
        <p:sp>
          <p:nvSpPr>
            <p:cNvPr id="16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17" name="Rectangle 31@|1FFC:16777215|FBC:16777215|LFC:16777215|LBC:16777215"/>
            <p:cNvSpPr/>
            <p:nvPr/>
          </p:nvSpPr>
          <p:spPr>
            <a:xfrm>
              <a:off x="1405354" y="3103531"/>
              <a:ext cx="3876066" cy="5062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57200" algn="l" defTabSz="1218565">
                <a:lnSpc>
                  <a:spcPct val="134000"/>
                </a:lnSpc>
                <a:spcAft>
                  <a:spcPts val="1200"/>
                </a:spcAft>
              </a:pPr>
              <a:r>
                <a:rPr lang="zh-CN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输入账号密码 ，登录平台</a:t>
              </a:r>
              <a:r>
                <a:rPr lang="zh-CN" sz="14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个人登录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0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976721"/>
              <a:ext cx="436243" cy="491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3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-21474825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385" y="2837815"/>
            <a:ext cx="3821430" cy="38481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-2147482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4" y="2889885"/>
            <a:ext cx="3641725" cy="379603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161664092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305" y="2840990"/>
            <a:ext cx="4139565" cy="384429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741285" y="1478915"/>
            <a:ext cx="4098290" cy="54508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18560" y="1539875"/>
            <a:ext cx="387477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560006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（在线办理流程）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731" y="877251"/>
            <a:ext cx="3358754" cy="423932"/>
            <a:chOff x="803786" y="1881058"/>
            <a:chExt cx="4477634" cy="565179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108" y="1881058"/>
              <a:ext cx="546861" cy="519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no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4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1054735" y="1450340"/>
            <a:ext cx="3511550" cy="578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lvl="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选择切换区域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山西省临汾市襄汾县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”——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选择特色区域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一件事一次办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2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endParaRPr lang="en-US" altLang="zh-CN" sz="12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63410" y="1565275"/>
            <a:ext cx="50812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个人办事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我要办理教师资格证</a:t>
            </a:r>
            <a:endParaRPr lang="en-US" altLang="zh-CN" sz="1400" b="1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2132965"/>
            <a:ext cx="5208270" cy="4053840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55" y="2034540"/>
            <a:ext cx="4539615" cy="424751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524115" y="1484630"/>
            <a:ext cx="431546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90315" y="1565275"/>
            <a:ext cx="387477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1412875"/>
            <a:ext cx="384429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324040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255" y="849630"/>
            <a:ext cx="3358515" cy="1030605"/>
            <a:chOff x="803786" y="1881058"/>
            <a:chExt cx="4477634" cy="1420753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914690" y="2783582"/>
              <a:ext cx="4103440" cy="51822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algn="ctr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立刻办理</a:t>
              </a:r>
              <a:endPara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438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881058"/>
              <a:ext cx="436243" cy="507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5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4006850" y="1496695"/>
            <a:ext cx="3511550" cy="3441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lvl="0" indent="-171450" algn="ctr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4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59725" y="1504315"/>
            <a:ext cx="3262630" cy="480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核对个人信息后点击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下一步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400" b="1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2060575"/>
            <a:ext cx="3866515" cy="4277995"/>
          </a:xfrm>
          <a:prstGeom prst="rect">
            <a:avLst/>
          </a:prstGeom>
        </p:spPr>
      </p:pic>
      <p:pic>
        <p:nvPicPr>
          <p:cNvPr id="6" name="图片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345" y="2100580"/>
            <a:ext cx="3738880" cy="4266565"/>
          </a:xfrm>
          <a:prstGeom prst="rect">
            <a:avLst/>
          </a:prstGeom>
        </p:spPr>
      </p:pic>
      <p:pic>
        <p:nvPicPr>
          <p:cNvPr id="10" name="图片 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965" y="2103755"/>
            <a:ext cx="3801110" cy="43561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524115" y="1484630"/>
            <a:ext cx="431546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697605" y="1722755"/>
            <a:ext cx="387477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355" y="1520190"/>
            <a:ext cx="384429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324040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096" y="849946"/>
            <a:ext cx="3358754" cy="1087755"/>
            <a:chOff x="803786" y="1881058"/>
            <a:chExt cx="4477634" cy="1450177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914682" y="2922341"/>
              <a:ext cx="4258910" cy="408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输入个人信息先</a:t>
              </a:r>
              <a:r>
                <a:rPr lang="en-US" altLang="zh-CN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保存</a:t>
              </a:r>
              <a:r>
                <a:rPr lang="en-US" altLang="zh-CN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”——</a:t>
              </a: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下一步</a:t>
              </a:r>
              <a:endPara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881058"/>
              <a:ext cx="436243" cy="4910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5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3646170" y="1520190"/>
            <a:ext cx="4062095" cy="7245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lvl="0" indent="-171450" algn="ctr" defTabSz="1218565">
              <a:lnSpc>
                <a:spcPct val="8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上传附件，确保资料准确无误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endParaRPr lang="en-US" altLang="zh-CN" sz="14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ctr" defTabSz="1218565">
              <a:lnSpc>
                <a:spcPct val="8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生成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OFD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文档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4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46060" y="1689735"/>
            <a:ext cx="3323590" cy="308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sz="14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确认申报</a:t>
            </a:r>
            <a:r>
              <a:rPr lang="en-US" altLang="zh-CN" sz="14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40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2132965"/>
            <a:ext cx="3386455" cy="2856230"/>
          </a:xfrm>
          <a:prstGeom prst="rect">
            <a:avLst/>
          </a:prstGeom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" y="4293235"/>
            <a:ext cx="3305810" cy="2552700"/>
          </a:xfrm>
          <a:prstGeom prst="rect">
            <a:avLst/>
          </a:prstGeom>
        </p:spPr>
      </p:pic>
      <p:pic>
        <p:nvPicPr>
          <p:cNvPr id="4" name="图片 3" descr="13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570" y="2132965"/>
            <a:ext cx="3646805" cy="3074035"/>
          </a:xfrm>
          <a:prstGeom prst="rect">
            <a:avLst/>
          </a:prstGeom>
        </p:spPr>
      </p:pic>
      <p:pic>
        <p:nvPicPr>
          <p:cNvPr id="10" name="图片 9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995" y="4688840"/>
            <a:ext cx="3555365" cy="2162175"/>
          </a:xfrm>
          <a:prstGeom prst="rect">
            <a:avLst/>
          </a:prstGeom>
        </p:spPr>
      </p:pic>
      <p:pic>
        <p:nvPicPr>
          <p:cNvPr id="11" name="图片 10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150" y="2124075"/>
            <a:ext cx="4005580" cy="3246755"/>
          </a:xfrm>
          <a:prstGeom prst="rect">
            <a:avLst/>
          </a:prstGeom>
        </p:spPr>
      </p:pic>
      <p:pic>
        <p:nvPicPr>
          <p:cNvPr id="12" name="图片 11" descr="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3390" y="4578350"/>
            <a:ext cx="3907790" cy="251587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  <p:tag name="KSO_WPP_MARK_KEY" val="8b8963c9-3746-4627-9f7b-e1a6902b1f42"/>
  <p:tag name="COMMONDATA" val="eyJoZGlkIjoiMmYyNjAzYjg1NmVjZWUwNmI3ZWIyMmFjZDA1ZTY4OWMifQ=="/>
</p:tagLst>
</file>

<file path=ppt/theme/theme1.xml><?xml version="1.0" encoding="utf-8"?>
<a:theme xmlns:a="http://schemas.openxmlformats.org/drawingml/2006/main" name="烹饪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WPS 演示</Application>
  <PresentationFormat>自定义</PresentationFormat>
  <Paragraphs>67</Paragraphs>
  <Slides>6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华文行楷</vt:lpstr>
      <vt:lpstr>微软雅黑</vt:lpstr>
      <vt:lpstr>PT Sans</vt:lpstr>
      <vt:lpstr>Constantia</vt:lpstr>
      <vt:lpstr>Arial Unicode MS</vt:lpstr>
      <vt:lpstr>等线</vt:lpstr>
      <vt:lpstr>Segoe Print</vt:lpstr>
      <vt:lpstr>幼圆</vt:lpstr>
      <vt:lpstr>烹饪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000</cp:lastModifiedBy>
  <cp:revision>659</cp:revision>
  <dcterms:created xsi:type="dcterms:W3CDTF">2017-07-18T10:15:00Z</dcterms:created>
  <dcterms:modified xsi:type="dcterms:W3CDTF">2023-04-12T02:53:34Z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128BA7449011485288B5A48A69C7DE9C</vt:lpwstr>
  </property>
</Properties>
</file>